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5F4"/>
    <a:srgbClr val="C0CFEA"/>
    <a:srgbClr val="DCF0C6"/>
    <a:srgbClr val="FF7C80"/>
    <a:srgbClr val="FCEEE4"/>
    <a:srgbClr val="FFD5D5"/>
    <a:srgbClr val="FFF1C5"/>
    <a:srgbClr val="FFE9A3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3D845-5AB3-45EB-95CC-0C8665EBA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5E92A1-9061-4155-A822-1E615868A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3EEC33-0ADD-4790-AD0B-C9FCA0BB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BB8ECC-CA50-46EE-A665-7D8A0363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80AB65-DAE6-4933-BA15-FB738199A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793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23ED4-3206-4C49-B31C-7A381305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79C7E36-1250-4976-8BC0-FC836CC70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F534E7-7560-49A3-8FA5-7B750A4A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60B3A1-697D-413A-89E7-1585590F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C45630-9AD6-4631-8171-E633B29D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370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3F0E7CC-71EA-4029-9F10-E999E9BAF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FBBF35C-99D7-4164-8E93-4F84F0713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7400CD-F0D0-4DEC-8B58-4B97F788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D0262F-24D5-435D-A91A-ABF5321D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1DFEB3-3388-429D-A1A2-8B3FF779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342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912548-18A8-4315-A740-32BEE541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D7782-CB6B-4F43-8EC8-77118302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5CD6BA-1E29-4482-9DF8-2C0FDF77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614F01-4963-4CC5-AEBC-FE105E58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5D9A7-19D6-48F4-AA4A-32E92128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860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6B5AB-21BE-4D5B-957C-BE9A9ECE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BAE939-ED81-4B48-8A4B-F645358F9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995643-A61F-4C54-9FC5-FC602078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95EEB6-1332-4EB8-8E16-13D061D9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884915-BA45-4E1A-B20D-0F073762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720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9B83D-3EA0-4CC2-8D46-1252D4A3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80865F-F95D-4062-AFE4-9E321617F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D4BB611-6495-42DF-9E3C-AC86EC3E5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2F2136-BC3A-41C3-B224-AACC8B48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1F3113-EE27-4585-81DA-3421C0EEA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0A74AB-BB5E-4410-9CAD-48F932DF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77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270F0-11D4-41F2-8BBD-5618C28A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BFFC1D-E9E5-462B-B816-DD90E401F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F1796A-3FEB-47B3-9DCA-A07554FA7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1A0AC25-1ADC-4407-A385-5C14A0E8F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DC805E-D9BE-4761-9857-5C379A884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980DF41-3DCE-4B2C-97F6-BB9A0118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FE595D-0EAB-4AAC-A8CE-F6E214AA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5F01821-4DCA-431D-9892-384977C7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414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4C337-279C-4621-B81C-07C73167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BFCAC82-E5F7-40D1-BF34-C8247D79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030985-62E4-420D-8C3F-67AE8668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99A0E0-4C27-4EB1-A2E5-B7BA052A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643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9F35EFD-9A52-48CC-A257-494AEAFF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CE1AFB-1159-42F2-AF92-DD3FA218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C79D12-98BB-41DF-A427-E5D05B10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602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D386C-1EF7-49B7-9ABC-06AEBE43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26AA74-1B6F-42DD-BD2F-1B3F7A977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344819-D082-4A2D-9DDC-D44F02820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B2B118-5EC6-41CC-9C6A-B95199ED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2196E74-E517-4243-B958-BAD23D2D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638DFD-CD9B-474C-9013-9B570815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496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2D333-C264-4667-A30C-60DF5B45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C1C2AC4-9481-4513-A9A3-04D80C2D8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907A8C-C7AE-4A95-A673-20E55C596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79B3C7-9995-440C-BFF6-F217B009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C26464-0E84-461E-9E53-8D50EEC78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84F356-C7CC-4B09-BEDB-FF4E4380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36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C574DCE-C6FF-48EE-B287-25132D6E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589F9A-92E4-4624-AED9-5B1D78AFA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F31EA3-69BF-42A2-88E2-CD39F51BA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E874E-7AE5-425F-9D2C-EE8AD51A1886}" type="datetimeFigureOut">
              <a:rPr lang="nl-BE" smtClean="0"/>
              <a:t>21/09/2020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9D59BA-368B-419C-854B-705DF0641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7D2BDA-EA78-452F-B1AD-768DDE0B9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4D71-A11F-42FC-8C70-07DEEC2FB89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09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ep 25">
            <a:extLst>
              <a:ext uri="{FF2B5EF4-FFF2-40B4-BE49-F238E27FC236}">
                <a16:creationId xmlns:a16="http://schemas.microsoft.com/office/drawing/2014/main" id="{654A91B4-9B8F-4963-9D92-59A105471972}"/>
              </a:ext>
            </a:extLst>
          </p:cNvPr>
          <p:cNvGrpSpPr/>
          <p:nvPr/>
        </p:nvGrpSpPr>
        <p:grpSpPr>
          <a:xfrm>
            <a:off x="2868446" y="2480235"/>
            <a:ext cx="4253806" cy="2896728"/>
            <a:chOff x="2868446" y="2480235"/>
            <a:chExt cx="4253806" cy="2896728"/>
          </a:xfrm>
        </p:grpSpPr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36849FA4-9B68-4B69-93D5-CF1C00748EEF}"/>
                </a:ext>
              </a:extLst>
            </p:cNvPr>
            <p:cNvSpPr/>
            <p:nvPr/>
          </p:nvSpPr>
          <p:spPr>
            <a:xfrm>
              <a:off x="3347207" y="2480235"/>
              <a:ext cx="2880000" cy="2880000"/>
            </a:xfrm>
            <a:prstGeom prst="ellipse">
              <a:avLst/>
            </a:prstGeom>
            <a:solidFill>
              <a:srgbClr val="DCE5F4"/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9BB96500-6A1D-4043-953B-C5B2092DF412}"/>
                </a:ext>
              </a:extLst>
            </p:cNvPr>
            <p:cNvGrpSpPr/>
            <p:nvPr/>
          </p:nvGrpSpPr>
          <p:grpSpPr>
            <a:xfrm>
              <a:off x="2868446" y="2690624"/>
              <a:ext cx="4253806" cy="2686339"/>
              <a:chOff x="2868446" y="2690624"/>
              <a:chExt cx="4253806" cy="2686339"/>
            </a:xfrm>
          </p:grpSpPr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671A6DE2-5517-4281-9E3C-AAF5D447C481}"/>
                  </a:ext>
                </a:extLst>
              </p:cNvPr>
              <p:cNvSpPr txBox="1"/>
              <p:nvPr/>
            </p:nvSpPr>
            <p:spPr>
              <a:xfrm>
                <a:off x="4907558" y="2690624"/>
                <a:ext cx="22146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/>
                  <a:t>Juf </a:t>
                </a:r>
              </a:p>
              <a:p>
                <a:r>
                  <a:rPr lang="nl-BE" sz="1600" dirty="0"/>
                  <a:t>Sandra</a:t>
                </a:r>
              </a:p>
              <a:p>
                <a:r>
                  <a:rPr lang="nl-BE" sz="1600" dirty="0"/>
                  <a:t>     + </a:t>
                </a:r>
              </a:p>
              <a:p>
                <a:r>
                  <a:rPr lang="nl-BE" sz="1600" dirty="0"/>
                  <a:t>Juf </a:t>
                </a:r>
                <a:r>
                  <a:rPr lang="nl-BE" sz="1600" dirty="0" err="1"/>
                  <a:t>Melina</a:t>
                </a:r>
                <a:endParaRPr lang="nl-BE" sz="1600" dirty="0"/>
              </a:p>
            </p:txBody>
          </p:sp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97F247D2-9FA7-464C-902E-366706F3869D}"/>
                  </a:ext>
                </a:extLst>
              </p:cNvPr>
              <p:cNvSpPr txBox="1"/>
              <p:nvPr/>
            </p:nvSpPr>
            <p:spPr>
              <a:xfrm>
                <a:off x="3679860" y="3220750"/>
                <a:ext cx="221469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/>
                  <a:t>3 </a:t>
                </a:r>
                <a:r>
                  <a:rPr lang="nl-BE" sz="1600" dirty="0" err="1"/>
                  <a:t>lkr</a:t>
                </a:r>
                <a:r>
                  <a:rPr lang="nl-BE" sz="1600" baseline="30000" dirty="0" err="1"/>
                  <a:t>n</a:t>
                </a:r>
                <a:endParaRPr lang="nl-BE" sz="1600" dirty="0"/>
              </a:p>
              <a:p>
                <a:r>
                  <a:rPr lang="nl-BE" sz="1600" dirty="0"/>
                  <a:t>per</a:t>
                </a:r>
              </a:p>
              <a:p>
                <a:r>
                  <a:rPr lang="nl-BE" sz="1600" dirty="0"/>
                  <a:t>Algemene </a:t>
                </a:r>
              </a:p>
              <a:p>
                <a:r>
                  <a:rPr lang="nl-BE" sz="1600" dirty="0"/>
                  <a:t>Vergadering OC</a:t>
                </a:r>
              </a:p>
              <a:p>
                <a:r>
                  <a:rPr lang="nl-BE" sz="1600" dirty="0"/>
                  <a:t>(variërend per vergadering)</a:t>
                </a:r>
              </a:p>
            </p:txBody>
          </p:sp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195C64E1-9851-445B-8FF6-62E5F87C7F62}"/>
                  </a:ext>
                </a:extLst>
              </p:cNvPr>
              <p:cNvSpPr/>
              <p:nvPr/>
            </p:nvSpPr>
            <p:spPr>
              <a:xfrm rot="2406567">
                <a:off x="2868446" y="3966551"/>
                <a:ext cx="2597039" cy="141041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nl-NL" sz="25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Directie en leerkrachten</a:t>
                </a:r>
                <a:endParaRPr lang="nl-NL" sz="25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90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ep 18">
            <a:extLst>
              <a:ext uri="{FF2B5EF4-FFF2-40B4-BE49-F238E27FC236}">
                <a16:creationId xmlns:a16="http://schemas.microsoft.com/office/drawing/2014/main" id="{6CFD378A-02FF-438B-B9C8-2E9C13EF9CA0}"/>
              </a:ext>
            </a:extLst>
          </p:cNvPr>
          <p:cNvGrpSpPr/>
          <p:nvPr/>
        </p:nvGrpSpPr>
        <p:grpSpPr>
          <a:xfrm>
            <a:off x="2868446" y="565757"/>
            <a:ext cx="4798762" cy="4811206"/>
            <a:chOff x="2868446" y="565757"/>
            <a:chExt cx="4798762" cy="4811206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4D40536-0066-46DD-825F-D6DC5CF94E08}"/>
                </a:ext>
              </a:extLst>
            </p:cNvPr>
            <p:cNvSpPr/>
            <p:nvPr/>
          </p:nvSpPr>
          <p:spPr>
            <a:xfrm>
              <a:off x="4787206" y="565757"/>
              <a:ext cx="2870081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nl-NL" sz="2500" dirty="0">
                  <a:ln w="0"/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Dagelijks bestuur OC</a:t>
              </a:r>
              <a:endParaRPr lang="nl-NL" sz="2500" b="0" cap="none" spc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8BC99AD-5AD7-4288-A121-F155B4B116F8}"/>
                </a:ext>
              </a:extLst>
            </p:cNvPr>
            <p:cNvSpPr/>
            <p:nvPr/>
          </p:nvSpPr>
          <p:spPr>
            <a:xfrm>
              <a:off x="4787207" y="1034422"/>
              <a:ext cx="2880000" cy="2880000"/>
            </a:xfrm>
            <a:prstGeom prst="rect">
              <a:avLst/>
            </a:prstGeom>
            <a:solidFill>
              <a:srgbClr val="FFF1C5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CE5D3B47-0D97-4B77-8AFA-775BAC97AB15}"/>
                </a:ext>
              </a:extLst>
            </p:cNvPr>
            <p:cNvSpPr/>
            <p:nvPr/>
          </p:nvSpPr>
          <p:spPr>
            <a:xfrm>
              <a:off x="3347207" y="2480235"/>
              <a:ext cx="2880000" cy="2880000"/>
            </a:xfrm>
            <a:prstGeom prst="ellipse">
              <a:avLst/>
            </a:prstGeom>
            <a:solidFill>
              <a:srgbClr val="DCE5F4"/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046EB02D-51FC-4823-940D-EAFA2DEAAF5F}"/>
                </a:ext>
              </a:extLst>
            </p:cNvPr>
            <p:cNvSpPr txBox="1"/>
            <p:nvPr/>
          </p:nvSpPr>
          <p:spPr>
            <a:xfrm>
              <a:off x="3679860" y="3220750"/>
              <a:ext cx="22146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/>
                <a:t>3 </a:t>
              </a:r>
              <a:r>
                <a:rPr lang="nl-BE" sz="1600" dirty="0" err="1"/>
                <a:t>lkr</a:t>
              </a:r>
              <a:r>
                <a:rPr lang="nl-BE" sz="1600" baseline="30000" dirty="0" err="1"/>
                <a:t>n</a:t>
              </a:r>
              <a:endParaRPr lang="nl-BE" sz="1600" dirty="0"/>
            </a:p>
            <a:p>
              <a:r>
                <a:rPr lang="nl-BE" sz="1600" dirty="0"/>
                <a:t>per</a:t>
              </a:r>
            </a:p>
            <a:p>
              <a:r>
                <a:rPr lang="nl-BE" sz="1600" dirty="0"/>
                <a:t>Algemene </a:t>
              </a:r>
            </a:p>
            <a:p>
              <a:r>
                <a:rPr lang="nl-BE" sz="1600" dirty="0"/>
                <a:t>Vergadering OC</a:t>
              </a:r>
            </a:p>
            <a:p>
              <a:r>
                <a:rPr lang="nl-BE" sz="1600" dirty="0"/>
                <a:t>(variërend per vergadering)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E674494A-EC45-479E-A5F7-04C962347AF5}"/>
                </a:ext>
              </a:extLst>
            </p:cNvPr>
            <p:cNvSpPr txBox="1"/>
            <p:nvPr/>
          </p:nvSpPr>
          <p:spPr>
            <a:xfrm>
              <a:off x="4907558" y="2690624"/>
              <a:ext cx="221469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600" dirty="0"/>
                <a:t>Juf </a:t>
              </a:r>
            </a:p>
            <a:p>
              <a:r>
                <a:rPr lang="nl-BE" sz="1600" dirty="0"/>
                <a:t>Sandra</a:t>
              </a:r>
            </a:p>
            <a:p>
              <a:r>
                <a:rPr lang="nl-BE" sz="1600" dirty="0"/>
                <a:t>     + </a:t>
              </a:r>
            </a:p>
            <a:p>
              <a:r>
                <a:rPr lang="nl-BE" sz="1600" dirty="0"/>
                <a:t>Juf </a:t>
              </a:r>
              <a:r>
                <a:rPr lang="nl-BE" sz="1600" dirty="0" err="1"/>
                <a:t>Melina</a:t>
              </a:r>
              <a:endParaRPr lang="nl-BE" sz="160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7A8CD82-87AA-45BB-9D66-A49E66376CD0}"/>
                </a:ext>
              </a:extLst>
            </p:cNvPr>
            <p:cNvSpPr/>
            <p:nvPr/>
          </p:nvSpPr>
          <p:spPr>
            <a:xfrm rot="2406567">
              <a:off x="2868446" y="3966551"/>
              <a:ext cx="2597039" cy="141041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nl-NL" sz="25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Directie en leerkrachten</a:t>
              </a:r>
              <a:endParaRPr lang="nl-NL" sz="2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BAFEEB81-B6E3-4963-8EED-7FBB53B9398C}"/>
                </a:ext>
              </a:extLst>
            </p:cNvPr>
            <p:cNvSpPr txBox="1"/>
            <p:nvPr/>
          </p:nvSpPr>
          <p:spPr>
            <a:xfrm>
              <a:off x="4787208" y="1034422"/>
              <a:ext cx="2880000" cy="2554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BE" sz="1600" dirty="0"/>
                <a:t>Kristof </a:t>
              </a:r>
              <a:r>
                <a:rPr lang="nl-BE" sz="1600" dirty="0" err="1"/>
                <a:t>Verbeyst</a:t>
              </a:r>
              <a:br>
                <a:rPr lang="nl-BE" sz="1600" dirty="0"/>
              </a:br>
              <a:br>
                <a:rPr lang="nl-BE" sz="1600" dirty="0"/>
              </a:br>
              <a:r>
                <a:rPr lang="nl-BE" sz="1600" dirty="0"/>
                <a:t>	             Jan De Pauw</a:t>
              </a:r>
              <a:br>
                <a:rPr lang="nl-BE" sz="1600" dirty="0"/>
              </a:br>
              <a:endParaRPr lang="nl-BE" sz="1600" dirty="0"/>
            </a:p>
            <a:p>
              <a:r>
                <a:rPr lang="nl-BE" sz="1600" dirty="0"/>
                <a:t>Jona De Baerdemaeker</a:t>
              </a:r>
              <a:br>
                <a:rPr lang="nl-BE" sz="1600" dirty="0"/>
              </a:br>
              <a:endParaRPr lang="nl-BE" sz="1600" dirty="0"/>
            </a:p>
            <a:p>
              <a:r>
                <a:rPr lang="nl-BE" sz="1600" dirty="0"/>
                <a:t>                      </a:t>
              </a:r>
              <a:r>
                <a:rPr lang="nl-BE" sz="1600" dirty="0" err="1"/>
                <a:t>Marnik</a:t>
              </a:r>
              <a:r>
                <a:rPr lang="nl-BE" sz="1600" dirty="0"/>
                <a:t> Vander Elst</a:t>
              </a:r>
            </a:p>
            <a:p>
              <a:r>
                <a:rPr lang="nl-BE" sz="1600" dirty="0"/>
                <a:t>		</a:t>
              </a:r>
            </a:p>
            <a:p>
              <a:r>
                <a:rPr lang="nl-BE" sz="1600" dirty="0"/>
                <a:t>		Jessica</a:t>
              </a:r>
            </a:p>
            <a:p>
              <a:r>
                <a:rPr lang="nl-BE" sz="1600" dirty="0"/>
                <a:t>		Meskens</a:t>
              </a:r>
            </a:p>
          </p:txBody>
        </p:sp>
        <p:sp>
          <p:nvSpPr>
            <p:cNvPr id="17" name="Gedeeltelijke cirkel 16">
              <a:extLst>
                <a:ext uri="{FF2B5EF4-FFF2-40B4-BE49-F238E27FC236}">
                  <a16:creationId xmlns:a16="http://schemas.microsoft.com/office/drawing/2014/main" id="{8878D076-DE1F-4D4C-97E4-961995775C63}"/>
                </a:ext>
              </a:extLst>
            </p:cNvPr>
            <p:cNvSpPr/>
            <p:nvPr/>
          </p:nvSpPr>
          <p:spPr>
            <a:xfrm>
              <a:off x="3341694" y="2482811"/>
              <a:ext cx="2880000" cy="2880000"/>
            </a:xfrm>
            <a:prstGeom prst="pi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90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ep 25">
            <a:extLst>
              <a:ext uri="{FF2B5EF4-FFF2-40B4-BE49-F238E27FC236}">
                <a16:creationId xmlns:a16="http://schemas.microsoft.com/office/drawing/2014/main" id="{98652568-59AB-4426-A12E-78F0C31A5BC2}"/>
              </a:ext>
            </a:extLst>
          </p:cNvPr>
          <p:cNvGrpSpPr/>
          <p:nvPr/>
        </p:nvGrpSpPr>
        <p:grpSpPr>
          <a:xfrm>
            <a:off x="1073791" y="127811"/>
            <a:ext cx="8086988" cy="6541607"/>
            <a:chOff x="1073791" y="127811"/>
            <a:chExt cx="8086988" cy="6541607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A2CEAE8-39A4-4516-A1EC-690B2A27D753}"/>
                </a:ext>
              </a:extLst>
            </p:cNvPr>
            <p:cNvSpPr/>
            <p:nvPr/>
          </p:nvSpPr>
          <p:spPr>
            <a:xfrm rot="17826883">
              <a:off x="167954" y="1397500"/>
              <a:ext cx="3016431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25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Algemeen </a:t>
              </a:r>
              <a:r>
                <a:rPr lang="nl-NL" sz="2500" b="0" cap="none" spc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OC</a:t>
              </a:r>
            </a:p>
          </p:txBody>
        </p:sp>
        <p:sp>
          <p:nvSpPr>
            <p:cNvPr id="9" name="Zeshoek 8">
              <a:extLst>
                <a:ext uri="{FF2B5EF4-FFF2-40B4-BE49-F238E27FC236}">
                  <a16:creationId xmlns:a16="http://schemas.microsoft.com/office/drawing/2014/main" id="{CB4584C8-89E5-48BA-9375-A554414FDF43}"/>
                </a:ext>
              </a:extLst>
            </p:cNvPr>
            <p:cNvSpPr/>
            <p:nvPr/>
          </p:nvSpPr>
          <p:spPr>
            <a:xfrm>
              <a:off x="1073791" y="234892"/>
              <a:ext cx="8086988" cy="6400800"/>
            </a:xfrm>
            <a:prstGeom prst="hexagon">
              <a:avLst/>
            </a:prstGeom>
            <a:solidFill>
              <a:srgbClr val="FCEEE4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704636DC-5992-4FA6-8208-8CBAEC467436}"/>
                </a:ext>
              </a:extLst>
            </p:cNvPr>
            <p:cNvSpPr txBox="1"/>
            <p:nvPr/>
          </p:nvSpPr>
          <p:spPr>
            <a:xfrm>
              <a:off x="1434517" y="667775"/>
              <a:ext cx="7248089" cy="6001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BE" sz="1600" dirty="0"/>
                <a:t>		An De </a:t>
              </a:r>
              <a:r>
                <a:rPr lang="nl-BE" sz="1600" dirty="0" err="1"/>
                <a:t>Meuter</a:t>
              </a:r>
              <a:endParaRPr lang="nl-BE" sz="1600" dirty="0"/>
            </a:p>
            <a:p>
              <a:r>
                <a:rPr lang="nl-BE" sz="1600" dirty="0"/>
                <a:t>		</a:t>
              </a:r>
            </a:p>
            <a:p>
              <a:r>
                <a:rPr lang="nl-BE" sz="1600" dirty="0"/>
                <a:t>	</a:t>
              </a:r>
              <a:r>
                <a:rPr lang="nl-BE" sz="1600" dirty="0" err="1"/>
                <a:t>Katleen</a:t>
              </a:r>
              <a:r>
                <a:rPr lang="nl-BE" sz="1600" dirty="0"/>
                <a:t> De </a:t>
              </a:r>
              <a:r>
                <a:rPr lang="nl-BE" sz="1600" dirty="0" err="1"/>
                <a:t>Weerdt</a:t>
              </a:r>
              <a:endParaRPr lang="nl-BE" sz="1600" dirty="0"/>
            </a:p>
            <a:p>
              <a:endParaRPr lang="nl-BE" sz="1600" dirty="0"/>
            </a:p>
            <a:p>
              <a:r>
                <a:rPr lang="nl-BE" sz="1600" dirty="0"/>
                <a:t>           Anne-Sofie </a:t>
              </a:r>
              <a:r>
                <a:rPr lang="nl-BE" sz="1600" dirty="0" err="1"/>
                <a:t>Indekeu</a:t>
              </a:r>
              <a:endParaRPr lang="nl-BE" sz="1600" dirty="0"/>
            </a:p>
            <a:p>
              <a:endParaRPr lang="nl-BE" sz="1600" dirty="0"/>
            </a:p>
            <a:p>
              <a:r>
                <a:rPr lang="nl-BE" sz="1600" dirty="0"/>
                <a:t>	 Rink Kruk</a:t>
              </a:r>
            </a:p>
            <a:p>
              <a:endParaRPr lang="nl-BE" sz="1600" dirty="0"/>
            </a:p>
            <a:p>
              <a:r>
                <a:rPr lang="nl-BE" sz="1600" dirty="0"/>
                <a:t>Wouter Michiels</a:t>
              </a:r>
            </a:p>
            <a:p>
              <a:endParaRPr lang="nl-BE" sz="1600" dirty="0"/>
            </a:p>
            <a:p>
              <a:endParaRPr lang="nl-BE" sz="1600" dirty="0"/>
            </a:p>
            <a:p>
              <a:r>
                <a:rPr lang="nl-BE" sz="1600" dirty="0"/>
                <a:t>Sven Smet</a:t>
              </a:r>
            </a:p>
            <a:p>
              <a:endParaRPr lang="nl-BE" sz="1600" dirty="0"/>
            </a:p>
            <a:p>
              <a:endParaRPr lang="nl-BE" sz="1600" dirty="0"/>
            </a:p>
            <a:p>
              <a:r>
                <a:rPr lang="nl-BE" sz="1600" dirty="0"/>
                <a:t>   Lore Thomas</a:t>
              </a:r>
            </a:p>
            <a:p>
              <a:r>
                <a:rPr lang="nl-BE" sz="1600" dirty="0"/>
                <a:t>					        Klaartje Van </a:t>
              </a:r>
              <a:r>
                <a:rPr lang="nl-BE" sz="1600" dirty="0" err="1"/>
                <a:t>Lysebeth</a:t>
              </a:r>
              <a:endParaRPr lang="nl-BE" sz="1600" dirty="0"/>
            </a:p>
            <a:p>
              <a:r>
                <a:rPr lang="nl-BE" sz="1600" dirty="0"/>
                <a:t>		</a:t>
              </a:r>
            </a:p>
            <a:p>
              <a:r>
                <a:rPr lang="nl-BE" sz="1600" dirty="0"/>
                <a:t>				                             David Van Opstal	</a:t>
              </a:r>
            </a:p>
            <a:p>
              <a:r>
                <a:rPr lang="nl-BE" sz="1600" dirty="0"/>
                <a:t>             Christel Van </a:t>
              </a:r>
            </a:p>
            <a:p>
              <a:r>
                <a:rPr lang="nl-BE" sz="1600" dirty="0"/>
                <a:t>	Dam			                Annelies Van </a:t>
              </a:r>
              <a:r>
                <a:rPr lang="nl-BE" sz="1600" dirty="0" err="1"/>
                <a:t>Humbeek</a:t>
              </a:r>
              <a:endParaRPr lang="nl-BE" sz="1600" dirty="0"/>
            </a:p>
            <a:p>
              <a:r>
                <a:rPr lang="nl-BE" sz="1600" dirty="0"/>
                <a:t>				</a:t>
              </a:r>
            </a:p>
            <a:p>
              <a:r>
                <a:rPr lang="nl-BE" sz="1600" dirty="0"/>
                <a:t>			Stephanie </a:t>
              </a:r>
              <a:r>
                <a:rPr lang="nl-BE" sz="1600" dirty="0" err="1"/>
                <a:t>Walsdorff</a:t>
              </a:r>
              <a:endParaRPr lang="nl-BE" sz="1600" dirty="0"/>
            </a:p>
            <a:p>
              <a:r>
                <a:rPr lang="nl-BE" sz="1600" dirty="0"/>
                <a:t>		       	</a:t>
              </a:r>
            </a:p>
            <a:p>
              <a:r>
                <a:rPr lang="nl-BE" sz="1600" dirty="0"/>
                <a:t>			Julie Van </a:t>
              </a:r>
              <a:r>
                <a:rPr lang="nl-BE" sz="1600" dirty="0" err="1"/>
                <a:t>Hoecke</a:t>
              </a:r>
              <a:r>
                <a:rPr lang="nl-BE" sz="1600" dirty="0"/>
                <a:t>		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F98E1701-DF41-43D9-9C16-F324BDAAE75E}"/>
                </a:ext>
              </a:extLst>
            </p:cNvPr>
            <p:cNvGrpSpPr/>
            <p:nvPr/>
          </p:nvGrpSpPr>
          <p:grpSpPr>
            <a:xfrm>
              <a:off x="2868446" y="565757"/>
              <a:ext cx="4798762" cy="4811206"/>
              <a:chOff x="2868446" y="565757"/>
              <a:chExt cx="4798762" cy="4811206"/>
            </a:xfrm>
          </p:grpSpPr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C73ACCBA-EF71-47D6-AA68-5727D8AA58EE}"/>
                  </a:ext>
                </a:extLst>
              </p:cNvPr>
              <p:cNvSpPr/>
              <p:nvPr/>
            </p:nvSpPr>
            <p:spPr>
              <a:xfrm>
                <a:off x="4787206" y="565757"/>
                <a:ext cx="2870081" cy="4770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nl-NL" sz="2500" dirty="0">
                    <a:ln w="0"/>
                    <a:solidFill>
                      <a:srgbClr val="FFC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Dagelijks bestuur OC</a:t>
                </a:r>
                <a:endParaRPr lang="nl-NL" sz="2500" b="0" cap="none" spc="0" dirty="0">
                  <a:ln w="0"/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DB3F8F25-B2AC-42F6-BD11-5585666A8B3D}"/>
                  </a:ext>
                </a:extLst>
              </p:cNvPr>
              <p:cNvSpPr/>
              <p:nvPr/>
            </p:nvSpPr>
            <p:spPr>
              <a:xfrm>
                <a:off x="4787207" y="1034422"/>
                <a:ext cx="2880000" cy="2880000"/>
              </a:xfrm>
              <a:prstGeom prst="rect">
                <a:avLst/>
              </a:prstGeom>
              <a:solidFill>
                <a:srgbClr val="FFF1C5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0" name="Ovaal 19">
                <a:extLst>
                  <a:ext uri="{FF2B5EF4-FFF2-40B4-BE49-F238E27FC236}">
                    <a16:creationId xmlns:a16="http://schemas.microsoft.com/office/drawing/2014/main" id="{8C57E72B-E4CE-4B2E-8AEE-2C299DA693F5}"/>
                  </a:ext>
                </a:extLst>
              </p:cNvPr>
              <p:cNvSpPr/>
              <p:nvPr/>
            </p:nvSpPr>
            <p:spPr>
              <a:xfrm>
                <a:off x="3347207" y="2480235"/>
                <a:ext cx="2880000" cy="2880000"/>
              </a:xfrm>
              <a:prstGeom prst="ellipse">
                <a:avLst/>
              </a:prstGeom>
              <a:solidFill>
                <a:srgbClr val="DCE5F4"/>
              </a:solidFill>
              <a:ln>
                <a:solidFill>
                  <a:srgbClr val="2F52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3F65F121-16F3-4671-B5F4-5A8400F6BCAA}"/>
                  </a:ext>
                </a:extLst>
              </p:cNvPr>
              <p:cNvSpPr txBox="1"/>
              <p:nvPr/>
            </p:nvSpPr>
            <p:spPr>
              <a:xfrm>
                <a:off x="3679860" y="3220750"/>
                <a:ext cx="221469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/>
                  <a:t>3 </a:t>
                </a:r>
                <a:r>
                  <a:rPr lang="nl-BE" sz="1600" dirty="0" err="1"/>
                  <a:t>lkr</a:t>
                </a:r>
                <a:r>
                  <a:rPr lang="nl-BE" sz="1600" baseline="30000" dirty="0" err="1"/>
                  <a:t>n</a:t>
                </a:r>
                <a:endParaRPr lang="nl-BE" sz="1600" dirty="0"/>
              </a:p>
              <a:p>
                <a:r>
                  <a:rPr lang="nl-BE" sz="1600" dirty="0"/>
                  <a:t>per</a:t>
                </a:r>
              </a:p>
              <a:p>
                <a:r>
                  <a:rPr lang="nl-BE" sz="1600" dirty="0"/>
                  <a:t>Algemene </a:t>
                </a:r>
              </a:p>
              <a:p>
                <a:r>
                  <a:rPr lang="nl-BE" sz="1600" dirty="0"/>
                  <a:t>Vergadering OC</a:t>
                </a:r>
              </a:p>
              <a:p>
                <a:r>
                  <a:rPr lang="nl-BE" sz="1600" dirty="0"/>
                  <a:t>(variërend per vergadering)</a:t>
                </a:r>
              </a:p>
            </p:txBody>
          </p:sp>
          <p:sp>
            <p:nvSpPr>
              <p:cNvPr id="22" name="Tekstvak 21">
                <a:extLst>
                  <a:ext uri="{FF2B5EF4-FFF2-40B4-BE49-F238E27FC236}">
                    <a16:creationId xmlns:a16="http://schemas.microsoft.com/office/drawing/2014/main" id="{3042C72D-5CDD-4C36-B7F5-4410072D1567}"/>
                  </a:ext>
                </a:extLst>
              </p:cNvPr>
              <p:cNvSpPr txBox="1"/>
              <p:nvPr/>
            </p:nvSpPr>
            <p:spPr>
              <a:xfrm>
                <a:off x="4907558" y="2690624"/>
                <a:ext cx="221469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/>
                  <a:t>Juf </a:t>
                </a:r>
              </a:p>
              <a:p>
                <a:r>
                  <a:rPr lang="nl-BE" sz="1600" dirty="0"/>
                  <a:t>Sandra</a:t>
                </a:r>
              </a:p>
              <a:p>
                <a:r>
                  <a:rPr lang="nl-BE" sz="1600" dirty="0"/>
                  <a:t>     + </a:t>
                </a:r>
              </a:p>
              <a:p>
                <a:r>
                  <a:rPr lang="nl-BE" sz="1600" dirty="0"/>
                  <a:t>Juf </a:t>
                </a:r>
                <a:r>
                  <a:rPr lang="nl-BE" sz="1600" dirty="0" err="1"/>
                  <a:t>Melina</a:t>
                </a:r>
                <a:endParaRPr lang="nl-BE" sz="1600" dirty="0"/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E235DEDE-8540-438B-BA7D-0E7973010D53}"/>
                  </a:ext>
                </a:extLst>
              </p:cNvPr>
              <p:cNvSpPr/>
              <p:nvPr/>
            </p:nvSpPr>
            <p:spPr>
              <a:xfrm rot="2406567">
                <a:off x="2868446" y="3966551"/>
                <a:ext cx="2597039" cy="141041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nl-NL" sz="25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Directie en leerkrachten</a:t>
                </a:r>
                <a:endParaRPr lang="nl-NL" sz="25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F99E39C5-8B0B-41DE-8EC0-D4892F5A101C}"/>
                  </a:ext>
                </a:extLst>
              </p:cNvPr>
              <p:cNvSpPr txBox="1"/>
              <p:nvPr/>
            </p:nvSpPr>
            <p:spPr>
              <a:xfrm>
                <a:off x="4787208" y="1034422"/>
                <a:ext cx="2880000" cy="2554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/>
                  <a:t>Kristof </a:t>
                </a:r>
                <a:r>
                  <a:rPr lang="nl-BE" sz="1600" dirty="0" err="1"/>
                  <a:t>Verbeyst</a:t>
                </a:r>
                <a:br>
                  <a:rPr lang="nl-BE" sz="1600" dirty="0"/>
                </a:br>
                <a:br>
                  <a:rPr lang="nl-BE" sz="1600" dirty="0"/>
                </a:br>
                <a:r>
                  <a:rPr lang="nl-BE" sz="1600" dirty="0"/>
                  <a:t>	             Jan De Pauw</a:t>
                </a:r>
                <a:br>
                  <a:rPr lang="nl-BE" sz="1600" dirty="0"/>
                </a:br>
                <a:endParaRPr lang="nl-BE" sz="1600" dirty="0"/>
              </a:p>
              <a:p>
                <a:r>
                  <a:rPr lang="nl-BE" sz="1600" dirty="0"/>
                  <a:t>Jona De Baerdemaeker</a:t>
                </a:r>
                <a:br>
                  <a:rPr lang="nl-BE" sz="1600" dirty="0"/>
                </a:br>
                <a:endParaRPr lang="nl-BE" sz="1600" dirty="0"/>
              </a:p>
              <a:p>
                <a:r>
                  <a:rPr lang="nl-BE" sz="1600" dirty="0"/>
                  <a:t>                      </a:t>
                </a:r>
                <a:r>
                  <a:rPr lang="nl-BE" sz="1600" dirty="0" err="1"/>
                  <a:t>Marnik</a:t>
                </a:r>
                <a:r>
                  <a:rPr lang="nl-BE" sz="1600" dirty="0"/>
                  <a:t> Vander Elst</a:t>
                </a:r>
              </a:p>
              <a:p>
                <a:r>
                  <a:rPr lang="nl-BE" sz="1600" dirty="0"/>
                  <a:t>		</a:t>
                </a:r>
              </a:p>
              <a:p>
                <a:r>
                  <a:rPr lang="nl-BE" sz="1600" dirty="0"/>
                  <a:t>		Jessica</a:t>
                </a:r>
              </a:p>
              <a:p>
                <a:r>
                  <a:rPr lang="nl-BE" sz="1600" dirty="0"/>
                  <a:t>		Meskens</a:t>
                </a:r>
              </a:p>
            </p:txBody>
          </p:sp>
          <p:sp>
            <p:nvSpPr>
              <p:cNvPr id="25" name="Gedeeltelijke cirkel 24">
                <a:extLst>
                  <a:ext uri="{FF2B5EF4-FFF2-40B4-BE49-F238E27FC236}">
                    <a16:creationId xmlns:a16="http://schemas.microsoft.com/office/drawing/2014/main" id="{9B6C28EF-04BB-43BA-92E6-6C23F264AD08}"/>
                  </a:ext>
                </a:extLst>
              </p:cNvPr>
              <p:cNvSpPr/>
              <p:nvPr/>
            </p:nvSpPr>
            <p:spPr>
              <a:xfrm>
                <a:off x="3341694" y="2482811"/>
                <a:ext cx="2880000" cy="2880000"/>
              </a:xfrm>
              <a:prstGeom prst="pi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196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ep 39">
            <a:extLst>
              <a:ext uri="{FF2B5EF4-FFF2-40B4-BE49-F238E27FC236}">
                <a16:creationId xmlns:a16="http://schemas.microsoft.com/office/drawing/2014/main" id="{22FCD9B1-3210-43F2-B52D-2D71453D8A79}"/>
              </a:ext>
            </a:extLst>
          </p:cNvPr>
          <p:cNvGrpSpPr/>
          <p:nvPr/>
        </p:nvGrpSpPr>
        <p:grpSpPr>
          <a:xfrm>
            <a:off x="117445" y="83890"/>
            <a:ext cx="10640037" cy="6638438"/>
            <a:chOff x="117445" y="83890"/>
            <a:chExt cx="10640037" cy="6638438"/>
          </a:xfrm>
        </p:grpSpPr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2AE3223B-0577-430C-BD55-9A409D730746}"/>
                </a:ext>
              </a:extLst>
            </p:cNvPr>
            <p:cNvGrpSpPr/>
            <p:nvPr/>
          </p:nvGrpSpPr>
          <p:grpSpPr>
            <a:xfrm>
              <a:off x="117445" y="83890"/>
              <a:ext cx="10640037" cy="6638438"/>
              <a:chOff x="117445" y="83890"/>
              <a:chExt cx="10640037" cy="6638438"/>
            </a:xfrm>
          </p:grpSpPr>
          <p:grpSp>
            <p:nvGrpSpPr>
              <p:cNvPr id="19" name="Groep 18">
                <a:extLst>
                  <a:ext uri="{FF2B5EF4-FFF2-40B4-BE49-F238E27FC236}">
                    <a16:creationId xmlns:a16="http://schemas.microsoft.com/office/drawing/2014/main" id="{4E227592-5088-4E1C-AA0D-B7AF626690FA}"/>
                  </a:ext>
                </a:extLst>
              </p:cNvPr>
              <p:cNvGrpSpPr/>
              <p:nvPr/>
            </p:nvGrpSpPr>
            <p:grpSpPr>
              <a:xfrm>
                <a:off x="117445" y="83890"/>
                <a:ext cx="10640037" cy="6638438"/>
                <a:chOff x="117446" y="83890"/>
                <a:chExt cx="10519794" cy="6774110"/>
              </a:xfrm>
            </p:grpSpPr>
            <p:sp>
              <p:nvSpPr>
                <p:cNvPr id="4" name="Stroomdiagram: Proces 3">
                  <a:extLst>
                    <a:ext uri="{FF2B5EF4-FFF2-40B4-BE49-F238E27FC236}">
                      <a16:creationId xmlns:a16="http://schemas.microsoft.com/office/drawing/2014/main" id="{C24EE6A4-CB4C-41DF-AF2C-1F2BC8538EBB}"/>
                    </a:ext>
                  </a:extLst>
                </p:cNvPr>
                <p:cNvSpPr/>
                <p:nvPr/>
              </p:nvSpPr>
              <p:spPr>
                <a:xfrm>
                  <a:off x="117446" y="83890"/>
                  <a:ext cx="10519794" cy="6774110"/>
                </a:xfrm>
                <a:prstGeom prst="flowChartProcess">
                  <a:avLst/>
                </a:prstGeom>
                <a:solidFill>
                  <a:srgbClr val="DCF0C6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8" name="Rechthoek 17">
                  <a:extLst>
                    <a:ext uri="{FF2B5EF4-FFF2-40B4-BE49-F238E27FC236}">
                      <a16:creationId xmlns:a16="http://schemas.microsoft.com/office/drawing/2014/main" id="{C501EE95-53F6-42EB-9EBC-DB9BB74A4453}"/>
                    </a:ext>
                  </a:extLst>
                </p:cNvPr>
                <p:cNvSpPr/>
                <p:nvPr/>
              </p:nvSpPr>
              <p:spPr>
                <a:xfrm>
                  <a:off x="10072399" y="497428"/>
                  <a:ext cx="391454" cy="586314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</a:t>
                  </a:r>
                  <a:b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E</a:t>
                  </a:r>
                  <a:b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L</a:t>
                  </a:r>
                  <a:b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P</a:t>
                  </a:r>
                  <a:b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E</a:t>
                  </a:r>
                  <a:b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N</a:t>
                  </a:r>
                  <a:b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D</a:t>
                  </a:r>
                  <a:b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E</a:t>
                  </a:r>
                  <a:b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endParaRPr lang="nl-NL" sz="2500" dirty="0">
                    <a:ln w="0"/>
                    <a:solidFill>
                      <a:srgbClr val="00B05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  <a:p>
                  <a:pPr algn="ctr"/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H</a:t>
                  </a:r>
                </a:p>
                <a:p>
                  <a:pPr algn="ctr"/>
                  <a:r>
                    <a:rPr lang="nl-NL" sz="2500" b="0" cap="none" spc="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A</a:t>
                  </a:r>
                </a:p>
                <a:p>
                  <a:pPr algn="ctr"/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N</a:t>
                  </a:r>
                </a:p>
                <a:p>
                  <a:pPr algn="ctr"/>
                  <a:r>
                    <a:rPr lang="nl-NL" sz="2500" b="0" cap="none" spc="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D</a:t>
                  </a:r>
                </a:p>
                <a:p>
                  <a:pPr algn="ctr"/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E</a:t>
                  </a:r>
                  <a:b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</a:br>
                  <a:r>
                    <a:rPr lang="nl-NL" sz="2500" dirty="0">
                      <a:ln w="0"/>
                      <a:solidFill>
                        <a:srgbClr val="00B05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N</a:t>
                  </a:r>
                  <a:endParaRPr lang="nl-NL" sz="2500" b="0" cap="none" spc="0" dirty="0">
                    <a:ln w="0"/>
                    <a:solidFill>
                      <a:srgbClr val="00B05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21" name="Afbeelding 20" descr="Afbeelding met baksteen, binnen, zitten, tafel&#10;&#10;Automatisch gegenereerde beschrijving">
                <a:extLst>
                  <a:ext uri="{FF2B5EF4-FFF2-40B4-BE49-F238E27FC236}">
                    <a16:creationId xmlns:a16="http://schemas.microsoft.com/office/drawing/2014/main" id="{B413CFCE-970A-452D-B5EE-215E3F197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442" y="4939667"/>
                <a:ext cx="1730295" cy="1782661"/>
              </a:xfrm>
              <a:prstGeom prst="rect">
                <a:avLst/>
              </a:prstGeom>
            </p:spPr>
          </p:pic>
        </p:grp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F350CA46-8216-4F3F-A7B6-BB8C8BB9429A}"/>
                </a:ext>
              </a:extLst>
            </p:cNvPr>
            <p:cNvGrpSpPr/>
            <p:nvPr/>
          </p:nvGrpSpPr>
          <p:grpSpPr>
            <a:xfrm>
              <a:off x="1073791" y="127811"/>
              <a:ext cx="8086988" cy="6541607"/>
              <a:chOff x="1073791" y="127811"/>
              <a:chExt cx="8086988" cy="6541607"/>
            </a:xfrm>
          </p:grpSpPr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335496F0-3B3C-4145-9DDA-8BA8592547FA}"/>
                  </a:ext>
                </a:extLst>
              </p:cNvPr>
              <p:cNvSpPr/>
              <p:nvPr/>
            </p:nvSpPr>
            <p:spPr>
              <a:xfrm rot="17826883">
                <a:off x="167954" y="1397500"/>
                <a:ext cx="3016431" cy="4770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nl-NL" sz="250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Algemeen </a:t>
                </a:r>
                <a:r>
                  <a:rPr lang="nl-NL" sz="25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OC</a:t>
                </a:r>
              </a:p>
            </p:txBody>
          </p:sp>
          <p:sp>
            <p:nvSpPr>
              <p:cNvPr id="7" name="Zeshoek 6">
                <a:extLst>
                  <a:ext uri="{FF2B5EF4-FFF2-40B4-BE49-F238E27FC236}">
                    <a16:creationId xmlns:a16="http://schemas.microsoft.com/office/drawing/2014/main" id="{879E5CB9-00E3-45E6-9BA4-4BB047A43851}"/>
                  </a:ext>
                </a:extLst>
              </p:cNvPr>
              <p:cNvSpPr/>
              <p:nvPr/>
            </p:nvSpPr>
            <p:spPr>
              <a:xfrm>
                <a:off x="1073791" y="234892"/>
                <a:ext cx="8086988" cy="6400800"/>
              </a:xfrm>
              <a:prstGeom prst="hexagon">
                <a:avLst/>
              </a:prstGeom>
              <a:solidFill>
                <a:srgbClr val="FCEEE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EBFD54B5-3190-4103-98A2-B1E9A6C73027}"/>
                  </a:ext>
                </a:extLst>
              </p:cNvPr>
              <p:cNvSpPr txBox="1"/>
              <p:nvPr/>
            </p:nvSpPr>
            <p:spPr>
              <a:xfrm>
                <a:off x="1434517" y="667775"/>
                <a:ext cx="7248089" cy="60016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l-BE" sz="1600" dirty="0"/>
                  <a:t>		An De </a:t>
                </a:r>
                <a:r>
                  <a:rPr lang="nl-BE" sz="1600" dirty="0" err="1"/>
                  <a:t>Meuter</a:t>
                </a:r>
                <a:endParaRPr lang="nl-BE" sz="1600" dirty="0"/>
              </a:p>
              <a:p>
                <a:r>
                  <a:rPr lang="nl-BE" sz="1600" dirty="0"/>
                  <a:t>		</a:t>
                </a:r>
              </a:p>
              <a:p>
                <a:r>
                  <a:rPr lang="nl-BE" sz="1600" dirty="0"/>
                  <a:t>	</a:t>
                </a:r>
                <a:r>
                  <a:rPr lang="nl-BE" sz="1600" dirty="0" err="1"/>
                  <a:t>Katleen</a:t>
                </a:r>
                <a:r>
                  <a:rPr lang="nl-BE" sz="1600" dirty="0"/>
                  <a:t> De </a:t>
                </a:r>
                <a:r>
                  <a:rPr lang="nl-BE" sz="1600" dirty="0" err="1"/>
                  <a:t>Weerdt</a:t>
                </a:r>
                <a:endParaRPr lang="nl-BE" sz="1600" dirty="0"/>
              </a:p>
              <a:p>
                <a:endParaRPr lang="nl-BE" sz="1600" dirty="0"/>
              </a:p>
              <a:p>
                <a:r>
                  <a:rPr lang="nl-BE" sz="1600" dirty="0"/>
                  <a:t>           Anne-Sofie </a:t>
                </a:r>
                <a:r>
                  <a:rPr lang="nl-BE" sz="1600" dirty="0" err="1"/>
                  <a:t>Indekeu</a:t>
                </a:r>
                <a:endParaRPr lang="nl-BE" sz="1600" dirty="0"/>
              </a:p>
              <a:p>
                <a:endParaRPr lang="nl-BE" sz="1600" dirty="0"/>
              </a:p>
              <a:p>
                <a:r>
                  <a:rPr lang="nl-BE" sz="1600" dirty="0"/>
                  <a:t>	 Rink Kruk</a:t>
                </a:r>
              </a:p>
              <a:p>
                <a:endParaRPr lang="nl-BE" sz="1600" dirty="0"/>
              </a:p>
              <a:p>
                <a:r>
                  <a:rPr lang="nl-BE" sz="1600" dirty="0"/>
                  <a:t>Wouter Michiels</a:t>
                </a:r>
              </a:p>
              <a:p>
                <a:endParaRPr lang="nl-BE" sz="1600" dirty="0"/>
              </a:p>
              <a:p>
                <a:endParaRPr lang="nl-BE" sz="1600" dirty="0"/>
              </a:p>
              <a:p>
                <a:r>
                  <a:rPr lang="nl-BE" sz="1600" dirty="0"/>
                  <a:t>Sven Smet</a:t>
                </a:r>
              </a:p>
              <a:p>
                <a:endParaRPr lang="nl-BE" sz="1600" dirty="0"/>
              </a:p>
              <a:p>
                <a:endParaRPr lang="nl-BE" sz="1600" dirty="0"/>
              </a:p>
              <a:p>
                <a:r>
                  <a:rPr lang="nl-BE" sz="1600" dirty="0"/>
                  <a:t>   Lore Thomas</a:t>
                </a:r>
              </a:p>
              <a:p>
                <a:r>
                  <a:rPr lang="nl-BE" sz="1600" dirty="0"/>
                  <a:t>					        Klaartje Van </a:t>
                </a:r>
                <a:r>
                  <a:rPr lang="nl-BE" sz="1600" dirty="0" err="1"/>
                  <a:t>Lysebeth</a:t>
                </a:r>
                <a:endParaRPr lang="nl-BE" sz="1600" dirty="0"/>
              </a:p>
              <a:p>
                <a:r>
                  <a:rPr lang="nl-BE" sz="1600" dirty="0"/>
                  <a:t>		</a:t>
                </a:r>
              </a:p>
              <a:p>
                <a:r>
                  <a:rPr lang="nl-BE" sz="1600" dirty="0"/>
                  <a:t>				                             David Van Opstal	</a:t>
                </a:r>
              </a:p>
              <a:p>
                <a:r>
                  <a:rPr lang="nl-BE" sz="1600" dirty="0"/>
                  <a:t>             Christel Van </a:t>
                </a:r>
              </a:p>
              <a:p>
                <a:r>
                  <a:rPr lang="nl-BE" sz="1600" dirty="0"/>
                  <a:t>	Dam			                Annelies Van </a:t>
                </a:r>
                <a:r>
                  <a:rPr lang="nl-BE" sz="1600" dirty="0" err="1"/>
                  <a:t>Humbeek</a:t>
                </a:r>
                <a:endParaRPr lang="nl-BE" sz="1600" dirty="0"/>
              </a:p>
              <a:p>
                <a:r>
                  <a:rPr lang="nl-BE" sz="1600" dirty="0"/>
                  <a:t>				</a:t>
                </a:r>
              </a:p>
              <a:p>
                <a:r>
                  <a:rPr lang="nl-BE" sz="1600" dirty="0"/>
                  <a:t>			Stephanie </a:t>
                </a:r>
                <a:r>
                  <a:rPr lang="nl-BE" sz="1600" dirty="0" err="1"/>
                  <a:t>Walsdorff</a:t>
                </a:r>
                <a:endParaRPr lang="nl-BE" sz="1600" dirty="0"/>
              </a:p>
              <a:p>
                <a:r>
                  <a:rPr lang="nl-BE" sz="1600" dirty="0"/>
                  <a:t>		       	</a:t>
                </a:r>
              </a:p>
              <a:p>
                <a:r>
                  <a:rPr lang="nl-BE" sz="1600" dirty="0"/>
                  <a:t>			Julie Van </a:t>
                </a:r>
                <a:r>
                  <a:rPr lang="nl-BE" sz="1600" dirty="0" err="1"/>
                  <a:t>Hoecke</a:t>
                </a:r>
                <a:r>
                  <a:rPr lang="nl-BE" sz="1600" dirty="0"/>
                  <a:t>		</a:t>
                </a:r>
              </a:p>
            </p:txBody>
          </p:sp>
          <p:grpSp>
            <p:nvGrpSpPr>
              <p:cNvPr id="9" name="Groep 8">
                <a:extLst>
                  <a:ext uri="{FF2B5EF4-FFF2-40B4-BE49-F238E27FC236}">
                    <a16:creationId xmlns:a16="http://schemas.microsoft.com/office/drawing/2014/main" id="{4E79CB44-1318-4685-AC5D-192D7A184158}"/>
                  </a:ext>
                </a:extLst>
              </p:cNvPr>
              <p:cNvGrpSpPr/>
              <p:nvPr/>
            </p:nvGrpSpPr>
            <p:grpSpPr>
              <a:xfrm>
                <a:off x="2868446" y="565757"/>
                <a:ext cx="4798762" cy="4811206"/>
                <a:chOff x="2868446" y="565757"/>
                <a:chExt cx="4798762" cy="4811206"/>
              </a:xfrm>
            </p:grpSpPr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20278907-85FE-4B55-89D2-3EF2FD1F8256}"/>
                    </a:ext>
                  </a:extLst>
                </p:cNvPr>
                <p:cNvSpPr/>
                <p:nvPr/>
              </p:nvSpPr>
              <p:spPr>
                <a:xfrm>
                  <a:off x="4787206" y="565757"/>
                  <a:ext cx="2870081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nl-NL" sz="2500" dirty="0">
                      <a:ln w="0"/>
                      <a:solidFill>
                        <a:srgbClr val="FFC000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Dagelijks bestuur OC</a:t>
                  </a:r>
                  <a:endParaRPr lang="nl-NL" sz="2500" b="0" cap="none" spc="0" dirty="0">
                    <a:ln w="0"/>
                    <a:solidFill>
                      <a:srgbClr val="FFC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2B136613-3010-45A3-93B2-8E760A802F40}"/>
                    </a:ext>
                  </a:extLst>
                </p:cNvPr>
                <p:cNvSpPr/>
                <p:nvPr/>
              </p:nvSpPr>
              <p:spPr>
                <a:xfrm>
                  <a:off x="4787207" y="1034422"/>
                  <a:ext cx="2880000" cy="2880000"/>
                </a:xfrm>
                <a:prstGeom prst="rect">
                  <a:avLst/>
                </a:prstGeom>
                <a:solidFill>
                  <a:srgbClr val="FFF1C5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2" name="Ovaal 11">
                  <a:extLst>
                    <a:ext uri="{FF2B5EF4-FFF2-40B4-BE49-F238E27FC236}">
                      <a16:creationId xmlns:a16="http://schemas.microsoft.com/office/drawing/2014/main" id="{D1D66054-D71E-49EB-B6C2-EE297567D985}"/>
                    </a:ext>
                  </a:extLst>
                </p:cNvPr>
                <p:cNvSpPr/>
                <p:nvPr/>
              </p:nvSpPr>
              <p:spPr>
                <a:xfrm>
                  <a:off x="3347207" y="2480235"/>
                  <a:ext cx="2880000" cy="2880000"/>
                </a:xfrm>
                <a:prstGeom prst="ellipse">
                  <a:avLst/>
                </a:prstGeom>
                <a:solidFill>
                  <a:srgbClr val="DCE5F4"/>
                </a:solidFill>
                <a:ln>
                  <a:solidFill>
                    <a:srgbClr val="2F52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sp>
              <p:nvSpPr>
                <p:cNvPr id="13" name="Tekstvak 12">
                  <a:extLst>
                    <a:ext uri="{FF2B5EF4-FFF2-40B4-BE49-F238E27FC236}">
                      <a16:creationId xmlns:a16="http://schemas.microsoft.com/office/drawing/2014/main" id="{E4E76259-FCD6-4D31-82BE-3929BD1DDDFF}"/>
                    </a:ext>
                  </a:extLst>
                </p:cNvPr>
                <p:cNvSpPr txBox="1"/>
                <p:nvPr/>
              </p:nvSpPr>
              <p:spPr>
                <a:xfrm>
                  <a:off x="3679860" y="3220750"/>
                  <a:ext cx="2214694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600" dirty="0"/>
                    <a:t>3 </a:t>
                  </a:r>
                  <a:r>
                    <a:rPr lang="nl-BE" sz="1600" dirty="0" err="1"/>
                    <a:t>lkr</a:t>
                  </a:r>
                  <a:r>
                    <a:rPr lang="nl-BE" sz="1600" baseline="30000" dirty="0" err="1"/>
                    <a:t>n</a:t>
                  </a:r>
                  <a:endParaRPr lang="nl-BE" sz="1600" dirty="0"/>
                </a:p>
                <a:p>
                  <a:r>
                    <a:rPr lang="nl-BE" sz="1600" dirty="0"/>
                    <a:t>per</a:t>
                  </a:r>
                </a:p>
                <a:p>
                  <a:r>
                    <a:rPr lang="nl-BE" sz="1600" dirty="0"/>
                    <a:t>Algemene </a:t>
                  </a:r>
                </a:p>
                <a:p>
                  <a:r>
                    <a:rPr lang="nl-BE" sz="1600" dirty="0"/>
                    <a:t>Vergadering OC</a:t>
                  </a:r>
                </a:p>
                <a:p>
                  <a:r>
                    <a:rPr lang="nl-BE" sz="1600" dirty="0"/>
                    <a:t>(variërend per vergadering)</a:t>
                  </a:r>
                </a:p>
              </p:txBody>
            </p:sp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C8FB147B-3113-4CBA-8137-617841977010}"/>
                    </a:ext>
                  </a:extLst>
                </p:cNvPr>
                <p:cNvSpPr txBox="1"/>
                <p:nvPr/>
              </p:nvSpPr>
              <p:spPr>
                <a:xfrm>
                  <a:off x="4907558" y="2690624"/>
                  <a:ext cx="2214694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600" dirty="0"/>
                    <a:t>Juf </a:t>
                  </a:r>
                </a:p>
                <a:p>
                  <a:r>
                    <a:rPr lang="nl-BE" sz="1600" dirty="0"/>
                    <a:t>Sandra</a:t>
                  </a:r>
                </a:p>
                <a:p>
                  <a:r>
                    <a:rPr lang="nl-BE" sz="1600" dirty="0"/>
                    <a:t>     + </a:t>
                  </a:r>
                </a:p>
                <a:p>
                  <a:r>
                    <a:rPr lang="nl-BE" sz="1600" dirty="0"/>
                    <a:t>Juf </a:t>
                  </a:r>
                  <a:r>
                    <a:rPr lang="nl-BE" sz="1600" dirty="0" err="1"/>
                    <a:t>Melina</a:t>
                  </a:r>
                  <a:endParaRPr lang="nl-BE" sz="1600" dirty="0"/>
                </a:p>
              </p:txBody>
            </p:sp>
            <p:sp>
              <p:nvSpPr>
                <p:cNvPr id="15" name="Rechthoek 14">
                  <a:extLst>
                    <a:ext uri="{FF2B5EF4-FFF2-40B4-BE49-F238E27FC236}">
                      <a16:creationId xmlns:a16="http://schemas.microsoft.com/office/drawing/2014/main" id="{D5F30AC9-5669-43D2-885B-E064AACD5ED5}"/>
                    </a:ext>
                  </a:extLst>
                </p:cNvPr>
                <p:cNvSpPr/>
                <p:nvPr/>
              </p:nvSpPr>
              <p:spPr>
                <a:xfrm rot="2406567">
                  <a:off x="2868446" y="3966551"/>
                  <a:ext cx="2597039" cy="1410412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nl-NL" sz="2500" dirty="0">
                      <a:ln w="0"/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</a:rPr>
                    <a:t>Directie en leerkrachten</a:t>
                  </a:r>
                  <a:endParaRPr lang="nl-NL" sz="2500" b="0" cap="none" spc="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5924C8E5-69F1-49C0-908C-7D4618A59F02}"/>
                    </a:ext>
                  </a:extLst>
                </p:cNvPr>
                <p:cNvSpPr txBox="1"/>
                <p:nvPr/>
              </p:nvSpPr>
              <p:spPr>
                <a:xfrm>
                  <a:off x="4787208" y="1034422"/>
                  <a:ext cx="2880000" cy="25545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1600" dirty="0"/>
                    <a:t>Kristof </a:t>
                  </a:r>
                  <a:r>
                    <a:rPr lang="nl-BE" sz="1600" dirty="0" err="1"/>
                    <a:t>Verbeyst</a:t>
                  </a:r>
                  <a:br>
                    <a:rPr lang="nl-BE" sz="1600" dirty="0"/>
                  </a:br>
                  <a:br>
                    <a:rPr lang="nl-BE" sz="1600" dirty="0"/>
                  </a:br>
                  <a:r>
                    <a:rPr lang="nl-BE" sz="1600" dirty="0"/>
                    <a:t>	             Jan De Pauw</a:t>
                  </a:r>
                  <a:br>
                    <a:rPr lang="nl-BE" sz="1600" dirty="0"/>
                  </a:br>
                  <a:endParaRPr lang="nl-BE" sz="1600" dirty="0"/>
                </a:p>
                <a:p>
                  <a:r>
                    <a:rPr lang="nl-BE" sz="1600" dirty="0"/>
                    <a:t>Jona De Baerdemaeker</a:t>
                  </a:r>
                  <a:br>
                    <a:rPr lang="nl-BE" sz="1600" dirty="0"/>
                  </a:br>
                  <a:endParaRPr lang="nl-BE" sz="1600" dirty="0"/>
                </a:p>
                <a:p>
                  <a:r>
                    <a:rPr lang="nl-BE" sz="1600" dirty="0"/>
                    <a:t>                      </a:t>
                  </a:r>
                  <a:r>
                    <a:rPr lang="nl-BE" sz="1600" dirty="0" err="1"/>
                    <a:t>Marnik</a:t>
                  </a:r>
                  <a:r>
                    <a:rPr lang="nl-BE" sz="1600" dirty="0"/>
                    <a:t> Vander Elst</a:t>
                  </a:r>
                </a:p>
                <a:p>
                  <a:r>
                    <a:rPr lang="nl-BE" sz="1600" dirty="0"/>
                    <a:t>		</a:t>
                  </a:r>
                </a:p>
                <a:p>
                  <a:r>
                    <a:rPr lang="nl-BE" sz="1600" dirty="0"/>
                    <a:t>		Jessica</a:t>
                  </a:r>
                </a:p>
                <a:p>
                  <a:r>
                    <a:rPr lang="nl-BE" sz="1600" dirty="0"/>
                    <a:t>		Meskens</a:t>
                  </a:r>
                </a:p>
              </p:txBody>
            </p:sp>
            <p:sp>
              <p:nvSpPr>
                <p:cNvPr id="17" name="Gedeeltelijke cirkel 16">
                  <a:extLst>
                    <a:ext uri="{FF2B5EF4-FFF2-40B4-BE49-F238E27FC236}">
                      <a16:creationId xmlns:a16="http://schemas.microsoft.com/office/drawing/2014/main" id="{AE586871-60B1-4499-9C08-E54D805A752E}"/>
                    </a:ext>
                  </a:extLst>
                </p:cNvPr>
                <p:cNvSpPr/>
                <p:nvPr/>
              </p:nvSpPr>
              <p:spPr>
                <a:xfrm>
                  <a:off x="3341694" y="2482811"/>
                  <a:ext cx="2880000" cy="2880000"/>
                </a:xfrm>
                <a:prstGeom prst="pi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6B549E12-73B2-4198-924D-B375466DB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982" y="5289259"/>
              <a:ext cx="2692865" cy="1346433"/>
            </a:xfrm>
            <a:prstGeom prst="rect">
              <a:avLst/>
            </a:prstGeom>
          </p:spPr>
        </p:pic>
        <p:pic>
          <p:nvPicPr>
            <p:cNvPr id="36" name="Afbeelding 35" descr="Afbeelding met zitten, klein, tafel, speelgoed&#10;&#10;Automatisch gegenereerde beschrijving">
              <a:extLst>
                <a:ext uri="{FF2B5EF4-FFF2-40B4-BE49-F238E27FC236}">
                  <a16:creationId xmlns:a16="http://schemas.microsoft.com/office/drawing/2014/main" id="{EB715E55-0325-42D4-9188-8E6613628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9759" y="260499"/>
              <a:ext cx="1854907" cy="1812012"/>
            </a:xfrm>
            <a:prstGeom prst="rect">
              <a:avLst/>
            </a:prstGeom>
          </p:spPr>
        </p:pic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301FB739-345E-4614-BC2C-6AE500D5C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16" y="148256"/>
              <a:ext cx="1483552" cy="2082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77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Tijdelijke aanduiding voor inhoud 4" descr="Afbeelding met vasthouden, persoon, klein, hand&#10;&#10;Automatisch gegenereerde beschrijving">
            <a:extLst>
              <a:ext uri="{FF2B5EF4-FFF2-40B4-BE49-F238E27FC236}">
                <a16:creationId xmlns:a16="http://schemas.microsoft.com/office/drawing/2014/main" id="{BEA1393C-F71F-4E5A-B295-A1F016553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4"/>
          <a:stretch/>
        </p:blipFill>
        <p:spPr>
          <a:xfrm>
            <a:off x="-340158" y="1642188"/>
            <a:ext cx="9274273" cy="5215812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C66F8C99-9D2B-42D5-999E-DB5CFAF42EC3}"/>
              </a:ext>
            </a:extLst>
          </p:cNvPr>
          <p:cNvSpPr/>
          <p:nvPr/>
        </p:nvSpPr>
        <p:spPr>
          <a:xfrm>
            <a:off x="6591813" y="1270739"/>
            <a:ext cx="560018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SAMEN </a:t>
            </a:r>
          </a:p>
          <a:p>
            <a:pPr algn="ctr"/>
            <a:r>
              <a:rPr lang="nl-NL" sz="400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nl-NL" sz="4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REËREN we</a:t>
            </a:r>
          </a:p>
          <a:p>
            <a:pPr algn="ctr"/>
            <a:r>
              <a:rPr lang="nl-NL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Een OPTIMAAL KLIMAAT</a:t>
            </a:r>
          </a:p>
          <a:p>
            <a:pPr algn="ctr"/>
            <a:r>
              <a:rPr lang="nl-NL" sz="4000" b="0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Voor AL onze LEERLINGEN</a:t>
            </a:r>
          </a:p>
          <a:p>
            <a:pPr algn="ctr"/>
            <a:r>
              <a:rPr lang="nl-NL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 ONZE SCHOOL</a:t>
            </a:r>
            <a:endParaRPr lang="nl-NL" sz="4000" b="0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1444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363</Words>
  <Application>Microsoft Office PowerPoint</Application>
  <PresentationFormat>Breedbeeld</PresentationFormat>
  <Paragraphs>122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Jessica Meskens</dc:creator>
  <cp:lastModifiedBy>Jessica Meskens</cp:lastModifiedBy>
  <cp:revision>1</cp:revision>
  <dcterms:created xsi:type="dcterms:W3CDTF">2020-09-21T18:48:27Z</dcterms:created>
  <dcterms:modified xsi:type="dcterms:W3CDTF">2020-09-21T18:53:45Z</dcterms:modified>
</cp:coreProperties>
</file>